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3" r:id="rId15"/>
    <p:sldId id="281" r:id="rId16"/>
    <p:sldId id="282" r:id="rId17"/>
    <p:sldId id="283" r:id="rId18"/>
    <p:sldId id="284" r:id="rId19"/>
    <p:sldId id="285" r:id="rId20"/>
    <p:sldId id="286" r:id="rId21"/>
    <p:sldId id="295" r:id="rId22"/>
    <p:sldId id="294" r:id="rId23"/>
    <p:sldId id="288" r:id="rId24"/>
    <p:sldId id="289" r:id="rId25"/>
    <p:sldId id="290" r:id="rId26"/>
    <p:sldId id="291" r:id="rId27"/>
    <p:sldId id="292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>
        <p:scale>
          <a:sx n="50" d="100"/>
          <a:sy n="50" d="100"/>
        </p:scale>
        <p:origin x="-207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B313D6-1395-4684-9344-B6100D6F06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3577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85818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54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5400" b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Шоколадное</a:t>
            </a:r>
            <a:endParaRPr lang="en-US" sz="54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</a:t>
            </a:r>
            <a:endParaRPr lang="en-US" sz="54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посуды</a:t>
            </a:r>
            <a:endParaRPr lang="ru-RU" sz="54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http://img.happy-giraffe.ru/thumbs/960x627/15430/5eac769c670f176065f48dee781b4e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500330" cy="3056548"/>
          </a:xfrm>
          <a:prstGeom prst="rect">
            <a:avLst/>
          </a:prstGeom>
          <a:noFill/>
        </p:spPr>
      </p:pic>
      <p:pic>
        <p:nvPicPr>
          <p:cNvPr id="28676" name="Picture 4" descr="http://www.up.djelfa.info/uploads/137148243970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3500462" cy="236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обыкновенный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selfire.com/wp-content/uploads/2008/08/nt69456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668462"/>
            <a:ext cx="5657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десертный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roiz-teh.ru/images/photos/shokola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350" y="1857364"/>
            <a:ext cx="51054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пористый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Черный пористый шоколад &quot;КОРОНА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0201"/>
            <a:ext cx="5786478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с начинкой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hotofeed.ru/wp-content/uploads/2009/11/3694760939_5922d56ab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547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tter-sport.de/uploads/article_files/file/668/gefuellteSchokolade_artikel.jpg?12137974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shkindom.ru/wp-content/uploads/2011/04/b3c73a6b-4f58-4c13-bba9-f72eb6077ab7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57496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1472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i="1" cap="none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6600" i="1" cap="none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i="1" cap="none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Оформление шоколадом  тарелок </a:t>
            </a:r>
            <a:br>
              <a:rPr lang="ru-RU" sz="6600" i="1" cap="none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i="1" cap="none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десерта</a:t>
            </a:r>
            <a:endParaRPr lang="ru-RU" sz="6600" i="1" cap="none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kk.convdocs.org/pars_docs/refs/285/284840/284840_html_8b003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oombob.ru/img/picture/Oct/16/c4df3fcd1db39c4dc35ba501dc9eff45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36684" cy="429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uper-povar.ru/images/stories/deserty-raznye/retsept-desert-pod-paltsami-ee-skolzili-pyalts_thumb_medium44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36783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uper-povar.ru/images/stories/deserty-raznye/retsept-desert-shokoladnyy-etyud-_thumb_medium44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65033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log-fiesta.com/uploads/slider_image/image/18232/v800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59055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Из истории шоколада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Это плод какао, внутри какао бобы (страшно горькие!)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www.eya-kokareva.ru/stock/gal4/PlodCacao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4972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imgland.net/bVfE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84835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Коктейли. История коктейлей.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/>
              <a:t>Смешанными </a:t>
            </a:r>
            <a:r>
              <a:rPr lang="ru-RU" sz="2900" dirty="0" smtClean="0"/>
              <a:t>напитками утоляли жажду еще в глубокой древности. В древнем Китае более 3000 лет назад употребляли напитки из натуральных ягодных соков, смешивая их со снегом, льдом. Коктейли появились значительно позже. На вопрос, когда именно и где конкретно, </a:t>
            </a:r>
            <a:r>
              <a:rPr lang="ru-RU" sz="2900" dirty="0" smtClean="0"/>
              <a:t>однозначного </a:t>
            </a:r>
            <a:r>
              <a:rPr lang="ru-RU" sz="2900" dirty="0" smtClean="0"/>
              <a:t>ответа </a:t>
            </a:r>
            <a:r>
              <a:rPr lang="ru-RU" sz="2900" dirty="0" smtClean="0"/>
              <a:t>нет.</a:t>
            </a:r>
            <a:endParaRPr lang="ru-RU" sz="2900" dirty="0"/>
          </a:p>
        </p:txBody>
      </p:sp>
      <p:pic>
        <p:nvPicPr>
          <p:cNvPr id="6" name="Picture 2" descr="http://theheritagecook.com/wp-content/uploads/2010/11/chocolate-marti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38600" cy="373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Оформление бокалов шоколадом  для коктейлей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ews.tts.lt/fotos/Image/22/63/9/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643834" cy="429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1tv.ru/imgsize640x360/PR20121026125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096000" cy="400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ooking.lady.mail.ru/pic/gallerypic1/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143668" cy="377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.liveinternet.ru/images/attach/c/8/99/239/99239719_resize_of_dsc06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357298"/>
            <a:ext cx="524731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niiekotija.ucoz.ru/_fr/2/5001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38704"/>
            <a:ext cx="7000924" cy="407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estgif.su/_ph/9/2/1483118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Плантации какао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тропиках эти деревья растут почти везде. И хотя родина какао-Мексика, самые большие плантации какао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теоброма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в Африке.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1.bfm.ru/news/maindocumentphoto/2010/11/01/kakao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1124" y="1142984"/>
            <a:ext cx="457996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Теоброма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какао-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«пища богов»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abrikosov-sons.ru/d/71527/d/24112603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Подарок местных жителей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Первым европейцем, открывшим силу какао-бобов, был Христофор Колумб. В 1502 г. он получил их в подарок от местных жителей острова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Гуанажа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Карибах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). С этого момента шоколад начал своё триумфальное шествие по Европе.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urzilka.km.ru/01-05/images/0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Состав шоколада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состоит из какао-массы, сахара, какао-масла и различных добавок.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altfast.ru/uploads/posts/2010-07/1280582630_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7800" y="1156494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Классификация шоколада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86106" cy="460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содержанию какао-порошка шоколад делится на: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горький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– более 60%;</a:t>
            </a:r>
          </a:p>
          <a:p>
            <a:pPr lvl="0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полугорький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(десертный) – около 50%;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– около 30%.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britishtea.ru/shop/files/descr_img1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pingzone.ru/img/chok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25241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diary.ru/userdir/3/6/4/4/364456/3654484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429000"/>
            <a:ext cx="2571768" cy="23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Молочный шоколад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Существует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три вида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молочного шоколада:</a:t>
            </a:r>
          </a:p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тёмный;</a:t>
            </a:r>
          </a:p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молочный;</a:t>
            </a:r>
          </a:p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белый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www.segodnya.ua/img/forall/a/120968/1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3114668" cy="2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asavicam.com/krasota/imag/shokolad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285752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prom.ua/1345985_w640_h640_reno_biank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57562"/>
            <a:ext cx="28432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Способ обработки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зависимости от рецептуры и способа обработки шоколад подразделяется на: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обыкновенный;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десертный;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пористый;</a:t>
            </a:r>
          </a:p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 начинкой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bayansulu.kz/images/news/stanok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407196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227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 </vt:lpstr>
      <vt:lpstr>Из истории шоколада</vt:lpstr>
      <vt:lpstr>Плантации какао</vt:lpstr>
      <vt:lpstr>Теоброма какао- «пища богов»</vt:lpstr>
      <vt:lpstr>Подарок местных жителей</vt:lpstr>
      <vt:lpstr>Состав шоколада </vt:lpstr>
      <vt:lpstr>Классификация шоколада </vt:lpstr>
      <vt:lpstr>Молочный шоколад</vt:lpstr>
      <vt:lpstr>Способ обработки</vt:lpstr>
      <vt:lpstr>Шоколад обыкновенный</vt:lpstr>
      <vt:lpstr>Шоколад десертный</vt:lpstr>
      <vt:lpstr>Шоколад пористый</vt:lpstr>
      <vt:lpstr>Шоколад с начинкой</vt:lpstr>
      <vt:lpstr> Оформление шоколадом  тарелок   для десерта</vt:lpstr>
      <vt:lpstr>Слайд 15</vt:lpstr>
      <vt:lpstr>Слайд 16</vt:lpstr>
      <vt:lpstr>Слайд 17</vt:lpstr>
      <vt:lpstr>Слайд 18</vt:lpstr>
      <vt:lpstr>Слайд 19</vt:lpstr>
      <vt:lpstr>Слайд 20</vt:lpstr>
      <vt:lpstr>Коктейли. История коктейлей.</vt:lpstr>
      <vt:lpstr>        Оформление бокалов шоколадом  для коктейлей 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2012-04-10T18:01:43Z</dcterms:created>
  <dcterms:modified xsi:type="dcterms:W3CDTF">2015-11-03T10:04:19Z</dcterms:modified>
</cp:coreProperties>
</file>