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9" r:id="rId4"/>
    <p:sldId id="256" r:id="rId5"/>
    <p:sldId id="257" r:id="rId6"/>
    <p:sldId id="258" r:id="rId7"/>
    <p:sldId id="260" r:id="rId8"/>
    <p:sldId id="261" r:id="rId9"/>
    <p:sldId id="270" r:id="rId10"/>
    <p:sldId id="269" r:id="rId11"/>
    <p:sldId id="263" r:id="rId12"/>
    <p:sldId id="262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65610-A8A5-4CC9-8FCB-D9D1992E05F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9F9FED-2880-4737-9D41-30F0A5E0033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СЕГОДНЯ МЫ…..</a:t>
          </a:r>
          <a:endParaRPr lang="ru-RU" b="1" dirty="0">
            <a:solidFill>
              <a:srgbClr val="002060"/>
            </a:solidFill>
          </a:endParaRPr>
        </a:p>
      </dgm:t>
    </dgm:pt>
    <dgm:pt modelId="{5E801A1A-419F-4873-8EA4-67B087876D7E}" type="parTrans" cxnId="{BF5584B1-F6AF-4CD3-9047-DAF6D8235917}">
      <dgm:prSet/>
      <dgm:spPr/>
      <dgm:t>
        <a:bodyPr/>
        <a:lstStyle/>
        <a:p>
          <a:endParaRPr lang="ru-RU"/>
        </a:p>
      </dgm:t>
    </dgm:pt>
    <dgm:pt modelId="{8A92EF9B-DA38-4D21-92ED-F59367FE9D37}" type="sibTrans" cxnId="{BF5584B1-F6AF-4CD3-9047-DAF6D8235917}">
      <dgm:prSet/>
      <dgm:spPr/>
      <dgm:t>
        <a:bodyPr/>
        <a:lstStyle/>
        <a:p>
          <a:endParaRPr lang="ru-RU"/>
        </a:p>
      </dgm:t>
    </dgm:pt>
    <dgm:pt modelId="{411D078A-CE65-4412-B041-04C693BE7BA0}">
      <dgm:prSet phldrT="[Текст]" phldr="1"/>
      <dgm:spPr/>
      <dgm:t>
        <a:bodyPr/>
        <a:lstStyle/>
        <a:p>
          <a:endParaRPr lang="ru-RU" dirty="0"/>
        </a:p>
      </dgm:t>
    </dgm:pt>
    <dgm:pt modelId="{4BDA31D0-A1AB-4C37-9A85-1AF50816BBEA}" type="parTrans" cxnId="{DFBAD444-DAF1-4EF9-946A-7B473E81328C}">
      <dgm:prSet/>
      <dgm:spPr/>
      <dgm:t>
        <a:bodyPr/>
        <a:lstStyle/>
        <a:p>
          <a:endParaRPr lang="ru-RU"/>
        </a:p>
      </dgm:t>
    </dgm:pt>
    <dgm:pt modelId="{43758D8A-A7A9-43A4-B8AA-9551E9CB3846}" type="sibTrans" cxnId="{DFBAD444-DAF1-4EF9-946A-7B473E81328C}">
      <dgm:prSet/>
      <dgm:spPr/>
      <dgm:t>
        <a:bodyPr/>
        <a:lstStyle/>
        <a:p>
          <a:endParaRPr lang="ru-RU"/>
        </a:p>
      </dgm:t>
    </dgm:pt>
    <dgm:pt modelId="{5EF37582-D536-4CA6-A89A-B16025F24FFC}">
      <dgm:prSet phldrT="[Текст]" phldr="1"/>
      <dgm:spPr/>
      <dgm:t>
        <a:bodyPr/>
        <a:lstStyle/>
        <a:p>
          <a:endParaRPr lang="ru-RU" dirty="0"/>
        </a:p>
      </dgm:t>
    </dgm:pt>
    <dgm:pt modelId="{1CCB425F-A2EB-4AA6-BDFC-C901DECF865E}" type="parTrans" cxnId="{CEFF4EF1-3C2B-4B15-B19C-04ADFEF00F86}">
      <dgm:prSet/>
      <dgm:spPr/>
      <dgm:t>
        <a:bodyPr/>
        <a:lstStyle/>
        <a:p>
          <a:endParaRPr lang="ru-RU"/>
        </a:p>
      </dgm:t>
    </dgm:pt>
    <dgm:pt modelId="{129C2433-3E06-4BE1-A593-EFC23E413133}" type="sibTrans" cxnId="{CEFF4EF1-3C2B-4B15-B19C-04ADFEF00F86}">
      <dgm:prSet/>
      <dgm:spPr/>
      <dgm:t>
        <a:bodyPr/>
        <a:lstStyle/>
        <a:p>
          <a:endParaRPr lang="ru-RU"/>
        </a:p>
      </dgm:t>
    </dgm:pt>
    <dgm:pt modelId="{38497C1A-29E4-4C14-8B1B-CD181C2BDF22}">
      <dgm:prSet phldrT="[Текст]" phldr="1"/>
      <dgm:spPr/>
      <dgm:t>
        <a:bodyPr/>
        <a:lstStyle/>
        <a:p>
          <a:endParaRPr lang="ru-RU"/>
        </a:p>
      </dgm:t>
    </dgm:pt>
    <dgm:pt modelId="{CBEFAEC0-F384-4486-9C7E-45D072C6BDBF}" type="parTrans" cxnId="{EDB0E463-8042-4879-A577-631DF62A23A9}">
      <dgm:prSet/>
      <dgm:spPr/>
      <dgm:t>
        <a:bodyPr/>
        <a:lstStyle/>
        <a:p>
          <a:endParaRPr lang="ru-RU"/>
        </a:p>
      </dgm:t>
    </dgm:pt>
    <dgm:pt modelId="{72A2C4D5-28A8-4134-AA52-C0DC1C7D02FA}" type="sibTrans" cxnId="{EDB0E463-8042-4879-A577-631DF62A23A9}">
      <dgm:prSet/>
      <dgm:spPr/>
      <dgm:t>
        <a:bodyPr/>
        <a:lstStyle/>
        <a:p>
          <a:endParaRPr lang="ru-RU"/>
        </a:p>
      </dgm:t>
    </dgm:pt>
    <dgm:pt modelId="{EEB93D4B-96E4-42CC-8687-21B375A60015}">
      <dgm:prSet phldrT="[Текст]" phldr="1"/>
      <dgm:spPr/>
      <dgm:t>
        <a:bodyPr/>
        <a:lstStyle/>
        <a:p>
          <a:endParaRPr lang="ru-RU" dirty="0"/>
        </a:p>
      </dgm:t>
    </dgm:pt>
    <dgm:pt modelId="{A217EBF6-AB84-4207-BC15-261CA67CBBF2}" type="parTrans" cxnId="{60A47A99-5E73-4A0B-B438-1BE550D8E373}">
      <dgm:prSet/>
      <dgm:spPr/>
      <dgm:t>
        <a:bodyPr/>
        <a:lstStyle/>
        <a:p>
          <a:endParaRPr lang="ru-RU"/>
        </a:p>
      </dgm:t>
    </dgm:pt>
    <dgm:pt modelId="{73BAA750-5F25-4EB6-B61B-95A42B1F42CE}" type="sibTrans" cxnId="{60A47A99-5E73-4A0B-B438-1BE550D8E373}">
      <dgm:prSet/>
      <dgm:spPr/>
      <dgm:t>
        <a:bodyPr/>
        <a:lstStyle/>
        <a:p>
          <a:endParaRPr lang="ru-RU"/>
        </a:p>
      </dgm:t>
    </dgm:pt>
    <dgm:pt modelId="{EC9214B9-A42B-4131-A474-7FD9CEE57C88}">
      <dgm:prSet phldrT="[Текст]" phldr="1"/>
      <dgm:spPr/>
      <dgm:t>
        <a:bodyPr/>
        <a:lstStyle/>
        <a:p>
          <a:endParaRPr lang="ru-RU"/>
        </a:p>
      </dgm:t>
    </dgm:pt>
    <dgm:pt modelId="{D4A003AA-C70A-4D52-93DA-DB2A534B86AF}" type="parTrans" cxnId="{57DBE94B-179C-4EC1-91AB-A8BAEAA85A40}">
      <dgm:prSet/>
      <dgm:spPr/>
      <dgm:t>
        <a:bodyPr/>
        <a:lstStyle/>
        <a:p>
          <a:endParaRPr lang="ru-RU"/>
        </a:p>
      </dgm:t>
    </dgm:pt>
    <dgm:pt modelId="{68DE49E9-DFDD-4C07-A707-F03E4A9EBABD}" type="sibTrans" cxnId="{57DBE94B-179C-4EC1-91AB-A8BAEAA85A40}">
      <dgm:prSet/>
      <dgm:spPr/>
      <dgm:t>
        <a:bodyPr/>
        <a:lstStyle/>
        <a:p>
          <a:endParaRPr lang="ru-RU"/>
        </a:p>
      </dgm:t>
    </dgm:pt>
    <dgm:pt modelId="{0C3D9E7F-622A-4F7F-878C-8D50C4CC013B}">
      <dgm:prSet phldrT="[Текст]" phldr="1" custRadScaleRad="132297" custRadScaleInc="-76484"/>
      <dgm:spPr/>
      <dgm:t>
        <a:bodyPr/>
        <a:lstStyle/>
        <a:p>
          <a:endParaRPr lang="ru-RU"/>
        </a:p>
      </dgm:t>
    </dgm:pt>
    <dgm:pt modelId="{53FC4DF3-B6AF-4A51-A110-C6160F75F3A7}" type="parTrans" cxnId="{F3CBCE0F-B02F-4FD6-B1AF-7FB7F6C5E2ED}">
      <dgm:prSet/>
      <dgm:spPr/>
      <dgm:t>
        <a:bodyPr/>
        <a:lstStyle/>
        <a:p>
          <a:endParaRPr lang="ru-RU"/>
        </a:p>
      </dgm:t>
    </dgm:pt>
    <dgm:pt modelId="{A23F44F2-FC71-4EE1-86DB-E05ACB35CA3E}" type="sibTrans" cxnId="{F3CBCE0F-B02F-4FD6-B1AF-7FB7F6C5E2ED}">
      <dgm:prSet/>
      <dgm:spPr/>
      <dgm:t>
        <a:bodyPr/>
        <a:lstStyle/>
        <a:p>
          <a:endParaRPr lang="ru-RU"/>
        </a:p>
      </dgm:t>
    </dgm:pt>
    <dgm:pt modelId="{0E2DC1E9-68AF-44BA-B92A-218E301A926D}" type="pres">
      <dgm:prSet presAssocID="{46565610-A8A5-4CC9-8FCB-D9D1992E05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26FAD-096C-4B00-B507-546218344811}" type="pres">
      <dgm:prSet presAssocID="{CB9F9FED-2880-4737-9D41-30F0A5E00332}" presName="centerShape" presStyleLbl="node0" presStyleIdx="0" presStyleCnt="1" custScaleX="168082" custScaleY="153571"/>
      <dgm:spPr/>
      <dgm:t>
        <a:bodyPr/>
        <a:lstStyle/>
        <a:p>
          <a:endParaRPr lang="ru-RU"/>
        </a:p>
      </dgm:t>
    </dgm:pt>
    <dgm:pt modelId="{F2F27511-B3F5-4EE1-8A15-355FB6AB054E}" type="pres">
      <dgm:prSet presAssocID="{4BDA31D0-A1AB-4C37-9A85-1AF50816BBEA}" presName="Name9" presStyleLbl="parChTrans1D2" presStyleIdx="0" presStyleCnt="4"/>
      <dgm:spPr/>
      <dgm:t>
        <a:bodyPr/>
        <a:lstStyle/>
        <a:p>
          <a:endParaRPr lang="ru-RU"/>
        </a:p>
      </dgm:t>
    </dgm:pt>
    <dgm:pt modelId="{F9AC829F-2E84-4C36-B75E-BBBEB7A96273}" type="pres">
      <dgm:prSet presAssocID="{4BDA31D0-A1AB-4C37-9A85-1AF50816BBE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146F3F7-BFB8-4515-A9B3-6E9E7FE81A1A}" type="pres">
      <dgm:prSet presAssocID="{411D078A-CE65-4412-B041-04C693BE7BA0}" presName="node" presStyleLbl="node1" presStyleIdx="0" presStyleCnt="4" custRadScaleRad="168961" custRadScaleInc="-118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4F679-41A5-4713-9280-FB17B01AF894}" type="pres">
      <dgm:prSet presAssocID="{1CCB425F-A2EB-4AA6-BDFC-C901DECF865E}" presName="Name9" presStyleLbl="parChTrans1D2" presStyleIdx="1" presStyleCnt="4"/>
      <dgm:spPr/>
      <dgm:t>
        <a:bodyPr/>
        <a:lstStyle/>
        <a:p>
          <a:endParaRPr lang="ru-RU"/>
        </a:p>
      </dgm:t>
    </dgm:pt>
    <dgm:pt modelId="{515900F3-1AB7-470B-A6E3-26986BBDA0EE}" type="pres">
      <dgm:prSet presAssocID="{1CCB425F-A2EB-4AA6-BDFC-C901DECF865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1B273EF-855C-470C-912C-EFA8448B3115}" type="pres">
      <dgm:prSet presAssocID="{5EF37582-D536-4CA6-A89A-B16025F24FFC}" presName="node" presStyleLbl="node1" presStyleIdx="1" presStyleCnt="4" custRadScaleRad="173742" custRadScaleInc="-64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7B34A-AD80-4C95-95F8-56B09B81B80A}" type="pres">
      <dgm:prSet presAssocID="{CBEFAEC0-F384-4486-9C7E-45D072C6BDBF}" presName="Name9" presStyleLbl="parChTrans1D2" presStyleIdx="2" presStyleCnt="4"/>
      <dgm:spPr/>
      <dgm:t>
        <a:bodyPr/>
        <a:lstStyle/>
        <a:p>
          <a:endParaRPr lang="ru-RU"/>
        </a:p>
      </dgm:t>
    </dgm:pt>
    <dgm:pt modelId="{E7B32DC4-7F78-4E11-A1FF-97405AFE6D4B}" type="pres">
      <dgm:prSet presAssocID="{CBEFAEC0-F384-4486-9C7E-45D072C6BDB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6AE148C-6B78-4B1C-94B3-B74298F4D326}" type="pres">
      <dgm:prSet presAssocID="{38497C1A-29E4-4C14-8B1B-CD181C2BDF22}" presName="node" presStyleLbl="node1" presStyleIdx="2" presStyleCnt="4" custRadScaleRad="188022" custRadScaleInc="-140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D006F-B2C8-4A49-9A23-34735AA3F4E4}" type="pres">
      <dgm:prSet presAssocID="{A217EBF6-AB84-4207-BC15-261CA67CBBF2}" presName="Name9" presStyleLbl="parChTrans1D2" presStyleIdx="3" presStyleCnt="4"/>
      <dgm:spPr/>
      <dgm:t>
        <a:bodyPr/>
        <a:lstStyle/>
        <a:p>
          <a:endParaRPr lang="ru-RU"/>
        </a:p>
      </dgm:t>
    </dgm:pt>
    <dgm:pt modelId="{B4E8F2AD-2A9F-49E7-A3F8-C13ADA6AA455}" type="pres">
      <dgm:prSet presAssocID="{A217EBF6-AB84-4207-BC15-261CA67CBBF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CE9F1EB-B62E-435B-88DE-4D4309FE2D13}" type="pres">
      <dgm:prSet presAssocID="{EEB93D4B-96E4-42CC-8687-21B375A60015}" presName="node" presStyleLbl="node1" presStyleIdx="3" presStyleCnt="4" custRadScaleRad="173736" custRadScaleInc="-6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AD444-DAF1-4EF9-946A-7B473E81328C}" srcId="{CB9F9FED-2880-4737-9D41-30F0A5E00332}" destId="{411D078A-CE65-4412-B041-04C693BE7BA0}" srcOrd="0" destOrd="0" parTransId="{4BDA31D0-A1AB-4C37-9A85-1AF50816BBEA}" sibTransId="{43758D8A-A7A9-43A4-B8AA-9551E9CB3846}"/>
    <dgm:cxn modelId="{AD04A1BB-9490-438C-8B33-78D2E9BE698A}" type="presOf" srcId="{46565610-A8A5-4CC9-8FCB-D9D1992E05F8}" destId="{0E2DC1E9-68AF-44BA-B92A-218E301A926D}" srcOrd="0" destOrd="0" presId="urn:microsoft.com/office/officeart/2005/8/layout/radial1"/>
    <dgm:cxn modelId="{3C4C6ABA-73CD-485E-BFDD-235FF96F15BA}" type="presOf" srcId="{1CCB425F-A2EB-4AA6-BDFC-C901DECF865E}" destId="{515900F3-1AB7-470B-A6E3-26986BBDA0EE}" srcOrd="1" destOrd="0" presId="urn:microsoft.com/office/officeart/2005/8/layout/radial1"/>
    <dgm:cxn modelId="{CEFF4EF1-3C2B-4B15-B19C-04ADFEF00F86}" srcId="{CB9F9FED-2880-4737-9D41-30F0A5E00332}" destId="{5EF37582-D536-4CA6-A89A-B16025F24FFC}" srcOrd="1" destOrd="0" parTransId="{1CCB425F-A2EB-4AA6-BDFC-C901DECF865E}" sibTransId="{129C2433-3E06-4BE1-A593-EFC23E413133}"/>
    <dgm:cxn modelId="{D56CE4FA-EFD7-4169-A1AE-38E10955B399}" type="presOf" srcId="{CB9F9FED-2880-4737-9D41-30F0A5E00332}" destId="{61226FAD-096C-4B00-B507-546218344811}" srcOrd="0" destOrd="0" presId="urn:microsoft.com/office/officeart/2005/8/layout/radial1"/>
    <dgm:cxn modelId="{BF5584B1-F6AF-4CD3-9047-DAF6D8235917}" srcId="{46565610-A8A5-4CC9-8FCB-D9D1992E05F8}" destId="{CB9F9FED-2880-4737-9D41-30F0A5E00332}" srcOrd="0" destOrd="0" parTransId="{5E801A1A-419F-4873-8EA4-67B087876D7E}" sibTransId="{8A92EF9B-DA38-4D21-92ED-F59367FE9D37}"/>
    <dgm:cxn modelId="{3DE5720B-9DA1-4597-A2E6-6D70A22B8276}" type="presOf" srcId="{5EF37582-D536-4CA6-A89A-B16025F24FFC}" destId="{31B273EF-855C-470C-912C-EFA8448B3115}" srcOrd="0" destOrd="0" presId="urn:microsoft.com/office/officeart/2005/8/layout/radial1"/>
    <dgm:cxn modelId="{45398275-3940-44CE-8A43-23B388B53C32}" type="presOf" srcId="{A217EBF6-AB84-4207-BC15-261CA67CBBF2}" destId="{B4E8F2AD-2A9F-49E7-A3F8-C13ADA6AA455}" srcOrd="1" destOrd="0" presId="urn:microsoft.com/office/officeart/2005/8/layout/radial1"/>
    <dgm:cxn modelId="{F3CBCE0F-B02F-4FD6-B1AF-7FB7F6C5E2ED}" srcId="{46565610-A8A5-4CC9-8FCB-D9D1992E05F8}" destId="{0C3D9E7F-622A-4F7F-878C-8D50C4CC013B}" srcOrd="2" destOrd="0" parTransId="{53FC4DF3-B6AF-4A51-A110-C6160F75F3A7}" sibTransId="{A23F44F2-FC71-4EE1-86DB-E05ACB35CA3E}"/>
    <dgm:cxn modelId="{989D7B8E-C01E-42F6-9149-290D8D8DCA52}" type="presOf" srcId="{4BDA31D0-A1AB-4C37-9A85-1AF50816BBEA}" destId="{F2F27511-B3F5-4EE1-8A15-355FB6AB054E}" srcOrd="0" destOrd="0" presId="urn:microsoft.com/office/officeart/2005/8/layout/radial1"/>
    <dgm:cxn modelId="{E9B45E74-FAFA-47F5-88E3-548E3C1FB89A}" type="presOf" srcId="{CBEFAEC0-F384-4486-9C7E-45D072C6BDBF}" destId="{BA27B34A-AD80-4C95-95F8-56B09B81B80A}" srcOrd="0" destOrd="0" presId="urn:microsoft.com/office/officeart/2005/8/layout/radial1"/>
    <dgm:cxn modelId="{61533D92-ED16-4A39-916B-DCC9CD0A4247}" type="presOf" srcId="{411D078A-CE65-4412-B041-04C693BE7BA0}" destId="{A146F3F7-BFB8-4515-A9B3-6E9E7FE81A1A}" srcOrd="0" destOrd="0" presId="urn:microsoft.com/office/officeart/2005/8/layout/radial1"/>
    <dgm:cxn modelId="{D18365CE-C031-45D8-8388-55891752FB9D}" type="presOf" srcId="{4BDA31D0-A1AB-4C37-9A85-1AF50816BBEA}" destId="{F9AC829F-2E84-4C36-B75E-BBBEB7A96273}" srcOrd="1" destOrd="0" presId="urn:microsoft.com/office/officeart/2005/8/layout/radial1"/>
    <dgm:cxn modelId="{57DBE94B-179C-4EC1-91AB-A8BAEAA85A40}" srcId="{46565610-A8A5-4CC9-8FCB-D9D1992E05F8}" destId="{EC9214B9-A42B-4131-A474-7FD9CEE57C88}" srcOrd="1" destOrd="0" parTransId="{D4A003AA-C70A-4D52-93DA-DB2A534B86AF}" sibTransId="{68DE49E9-DFDD-4C07-A707-F03E4A9EBABD}"/>
    <dgm:cxn modelId="{EDB0E463-8042-4879-A577-631DF62A23A9}" srcId="{CB9F9FED-2880-4737-9D41-30F0A5E00332}" destId="{38497C1A-29E4-4C14-8B1B-CD181C2BDF22}" srcOrd="2" destOrd="0" parTransId="{CBEFAEC0-F384-4486-9C7E-45D072C6BDBF}" sibTransId="{72A2C4D5-28A8-4134-AA52-C0DC1C7D02FA}"/>
    <dgm:cxn modelId="{F6D5E41C-F21D-4D07-8699-5D81EE9921E7}" type="presOf" srcId="{A217EBF6-AB84-4207-BC15-261CA67CBBF2}" destId="{093D006F-B2C8-4A49-9A23-34735AA3F4E4}" srcOrd="0" destOrd="0" presId="urn:microsoft.com/office/officeart/2005/8/layout/radial1"/>
    <dgm:cxn modelId="{A8191A00-1C82-4CF6-9A74-F94626EFDD4F}" type="presOf" srcId="{CBEFAEC0-F384-4486-9C7E-45D072C6BDBF}" destId="{E7B32DC4-7F78-4E11-A1FF-97405AFE6D4B}" srcOrd="1" destOrd="0" presId="urn:microsoft.com/office/officeart/2005/8/layout/radial1"/>
    <dgm:cxn modelId="{FBEBE02E-1802-41CA-89A3-C8832431326D}" type="presOf" srcId="{38497C1A-29E4-4C14-8B1B-CD181C2BDF22}" destId="{E6AE148C-6B78-4B1C-94B3-B74298F4D326}" srcOrd="0" destOrd="0" presId="urn:microsoft.com/office/officeart/2005/8/layout/radial1"/>
    <dgm:cxn modelId="{B63332AF-048D-4651-BEBE-7A230CC98E34}" type="presOf" srcId="{EEB93D4B-96E4-42CC-8687-21B375A60015}" destId="{2CE9F1EB-B62E-435B-88DE-4D4309FE2D13}" srcOrd="0" destOrd="0" presId="urn:microsoft.com/office/officeart/2005/8/layout/radial1"/>
    <dgm:cxn modelId="{BB4851BB-508A-45AA-9615-8081EB1941F3}" type="presOf" srcId="{1CCB425F-A2EB-4AA6-BDFC-C901DECF865E}" destId="{F3D4F679-41A5-4713-9280-FB17B01AF894}" srcOrd="0" destOrd="0" presId="urn:microsoft.com/office/officeart/2005/8/layout/radial1"/>
    <dgm:cxn modelId="{60A47A99-5E73-4A0B-B438-1BE550D8E373}" srcId="{CB9F9FED-2880-4737-9D41-30F0A5E00332}" destId="{EEB93D4B-96E4-42CC-8687-21B375A60015}" srcOrd="3" destOrd="0" parTransId="{A217EBF6-AB84-4207-BC15-261CA67CBBF2}" sibTransId="{73BAA750-5F25-4EB6-B61B-95A42B1F42CE}"/>
    <dgm:cxn modelId="{2939B006-0C06-46D3-81AD-8176338EFDF8}" type="presParOf" srcId="{0E2DC1E9-68AF-44BA-B92A-218E301A926D}" destId="{61226FAD-096C-4B00-B507-546218344811}" srcOrd="0" destOrd="0" presId="urn:microsoft.com/office/officeart/2005/8/layout/radial1"/>
    <dgm:cxn modelId="{EB0FB8B6-76BA-417B-A71C-9C5DB4EA7F6C}" type="presParOf" srcId="{0E2DC1E9-68AF-44BA-B92A-218E301A926D}" destId="{F2F27511-B3F5-4EE1-8A15-355FB6AB054E}" srcOrd="1" destOrd="0" presId="urn:microsoft.com/office/officeart/2005/8/layout/radial1"/>
    <dgm:cxn modelId="{994BEC25-C721-4D8F-9D27-07FB1C2A25FF}" type="presParOf" srcId="{F2F27511-B3F5-4EE1-8A15-355FB6AB054E}" destId="{F9AC829F-2E84-4C36-B75E-BBBEB7A96273}" srcOrd="0" destOrd="0" presId="urn:microsoft.com/office/officeart/2005/8/layout/radial1"/>
    <dgm:cxn modelId="{D759CD73-12BA-4B47-82A5-D65599447CFA}" type="presParOf" srcId="{0E2DC1E9-68AF-44BA-B92A-218E301A926D}" destId="{A146F3F7-BFB8-4515-A9B3-6E9E7FE81A1A}" srcOrd="2" destOrd="0" presId="urn:microsoft.com/office/officeart/2005/8/layout/radial1"/>
    <dgm:cxn modelId="{666F1E6C-DA61-4E72-A1C1-27AF1ECDCB4B}" type="presParOf" srcId="{0E2DC1E9-68AF-44BA-B92A-218E301A926D}" destId="{F3D4F679-41A5-4713-9280-FB17B01AF894}" srcOrd="3" destOrd="0" presId="urn:microsoft.com/office/officeart/2005/8/layout/radial1"/>
    <dgm:cxn modelId="{3C113FEB-E75D-4D3E-BE15-FB66F7760582}" type="presParOf" srcId="{F3D4F679-41A5-4713-9280-FB17B01AF894}" destId="{515900F3-1AB7-470B-A6E3-26986BBDA0EE}" srcOrd="0" destOrd="0" presId="urn:microsoft.com/office/officeart/2005/8/layout/radial1"/>
    <dgm:cxn modelId="{D2EEA0AE-0207-4CC6-94E5-B5A92A8BCC99}" type="presParOf" srcId="{0E2DC1E9-68AF-44BA-B92A-218E301A926D}" destId="{31B273EF-855C-470C-912C-EFA8448B3115}" srcOrd="4" destOrd="0" presId="urn:microsoft.com/office/officeart/2005/8/layout/radial1"/>
    <dgm:cxn modelId="{FD56074C-8EC5-4A1B-8DC3-7DF6E73B10D5}" type="presParOf" srcId="{0E2DC1E9-68AF-44BA-B92A-218E301A926D}" destId="{BA27B34A-AD80-4C95-95F8-56B09B81B80A}" srcOrd="5" destOrd="0" presId="urn:microsoft.com/office/officeart/2005/8/layout/radial1"/>
    <dgm:cxn modelId="{527B98DF-A05B-46F5-924A-B31C6A50CA05}" type="presParOf" srcId="{BA27B34A-AD80-4C95-95F8-56B09B81B80A}" destId="{E7B32DC4-7F78-4E11-A1FF-97405AFE6D4B}" srcOrd="0" destOrd="0" presId="urn:microsoft.com/office/officeart/2005/8/layout/radial1"/>
    <dgm:cxn modelId="{E575C48D-F624-4C03-B37B-588EFB3E5B70}" type="presParOf" srcId="{0E2DC1E9-68AF-44BA-B92A-218E301A926D}" destId="{E6AE148C-6B78-4B1C-94B3-B74298F4D326}" srcOrd="6" destOrd="0" presId="urn:microsoft.com/office/officeart/2005/8/layout/radial1"/>
    <dgm:cxn modelId="{BA109BA9-5E45-49EC-86EF-16B1E4CA2D0D}" type="presParOf" srcId="{0E2DC1E9-68AF-44BA-B92A-218E301A926D}" destId="{093D006F-B2C8-4A49-9A23-34735AA3F4E4}" srcOrd="7" destOrd="0" presId="urn:microsoft.com/office/officeart/2005/8/layout/radial1"/>
    <dgm:cxn modelId="{DBB8159D-11F0-46D9-BE55-280C83BE74DA}" type="presParOf" srcId="{093D006F-B2C8-4A49-9A23-34735AA3F4E4}" destId="{B4E8F2AD-2A9F-49E7-A3F8-C13ADA6AA455}" srcOrd="0" destOrd="0" presId="urn:microsoft.com/office/officeart/2005/8/layout/radial1"/>
    <dgm:cxn modelId="{646D0B19-6F0B-4EAA-A459-9FD3145A7830}" type="presParOf" srcId="{0E2DC1E9-68AF-44BA-B92A-218E301A926D}" destId="{2CE9F1EB-B62E-435B-88DE-4D4309FE2D13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08D7-132F-4E84-AD43-F8786201D5E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9725-35FA-4A95-8563-24405AD4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7772400" cy="135732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рефлексии на уроках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bigslide.ru/images/11/10213/960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685804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etod-kopilka.ru/images/doc/22/15922/hello_html_311fefbd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Техника «рефлексивная мишень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r>
              <a:rPr lang="ru-RU" dirty="0"/>
              <a:t> </a:t>
            </a:r>
            <a:r>
              <a:rPr lang="ru-RU" sz="2200" dirty="0"/>
              <a:t>оценка содержания, оценка форм и методов проведения урока, </a:t>
            </a:r>
            <a:r>
              <a:rPr lang="ru-RU" sz="2200" dirty="0" smtClean="0"/>
              <a:t>оценка деятельности </a:t>
            </a:r>
            <a:r>
              <a:rPr lang="ru-RU" sz="2200" dirty="0"/>
              <a:t>педагога, оценка своей деятельности</a:t>
            </a:r>
            <a:r>
              <a:rPr lang="ru-RU" dirty="0"/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Image244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39211"/>
            <a:ext cx="5143536" cy="44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“Букет настроения”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начале урока учащимся раздаются бумажные цветы: красные и </a:t>
            </a:r>
            <a:r>
              <a:rPr lang="ru-RU" dirty="0" err="1"/>
              <a:t>голубые</a:t>
            </a:r>
            <a:r>
              <a:rPr lang="ru-RU" dirty="0"/>
              <a:t>. На доске изображена ваза. В конце урока я говорю: “ Если вам понравился урок, и вы узнали что-то новое, то прикрепите к вазе красный цветок, если не понравился – </a:t>
            </a:r>
            <a:r>
              <a:rPr lang="ru-RU" dirty="0" err="1"/>
              <a:t>голубой</a:t>
            </a:r>
            <a:r>
              <a:rPr lang="ru-RU" dirty="0"/>
              <a:t>”. Можно предложить ребятам более разнообразный спектр цветов: красный, желтый, синий. В конце урока собрать цветы в корзинку или вазочку.  Хочу напомнить, какому настроению соответствует какой цвет:</a:t>
            </a:r>
          </a:p>
          <a:p>
            <a:r>
              <a:rPr lang="ru-RU" dirty="0"/>
              <a:t>красный - восторженное; </a:t>
            </a:r>
          </a:p>
          <a:p>
            <a:r>
              <a:rPr lang="ru-RU" dirty="0"/>
              <a:t>оранжевый - радостное, теплое;</a:t>
            </a:r>
          </a:p>
          <a:p>
            <a:r>
              <a:rPr lang="ru-RU" dirty="0"/>
              <a:t>желтый - светлое, приятное; </a:t>
            </a:r>
          </a:p>
          <a:p>
            <a:r>
              <a:rPr lang="ru-RU" dirty="0"/>
              <a:t>зеленый – спокойное; </a:t>
            </a:r>
          </a:p>
          <a:p>
            <a:r>
              <a:rPr lang="ru-RU" dirty="0"/>
              <a:t>синий - неудовлетворенное, грустное; </a:t>
            </a:r>
          </a:p>
          <a:p>
            <a:r>
              <a:rPr lang="ru-RU" dirty="0"/>
              <a:t>фиолетовый - тревожное, напряженное; </a:t>
            </a:r>
          </a:p>
          <a:p>
            <a:r>
              <a:rPr lang="ru-RU" dirty="0"/>
              <a:t>черный - упадок, уныние.</a:t>
            </a:r>
          </a:p>
          <a:p>
            <a:endParaRPr lang="ru-RU" dirty="0"/>
          </a:p>
        </p:txBody>
      </p:sp>
      <p:pic>
        <p:nvPicPr>
          <p:cNvPr id="5" name="Picture 2" descr="C:\Users\Светлана\Desktop\картинки\imag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286124"/>
            <a:ext cx="2592915" cy="2411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Ученикам предлагается выбрать, как они поступят с информацией, полученной на уроке.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Чемодан </a:t>
            </a:r>
            <a:r>
              <a:rPr lang="ru-RU" dirty="0"/>
              <a:t>– всё, что пригодится в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дальнейшем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Мясорубка </a:t>
            </a:r>
            <a:r>
              <a:rPr lang="ru-RU" dirty="0"/>
              <a:t>– информацию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переработаю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Корзина </a:t>
            </a:r>
            <a:r>
              <a:rPr lang="ru-RU" dirty="0"/>
              <a:t>– всё выброшу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214686"/>
            <a:ext cx="857224" cy="133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929198"/>
            <a:ext cx="101136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SMS   </a:t>
            </a:r>
            <a:r>
              <a:rPr lang="ru-RU" b="1" i="1" dirty="0">
                <a:solidFill>
                  <a:srgbClr val="002060"/>
                </a:solidFill>
              </a:rPr>
              <a:t>учителю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285992"/>
            <a:ext cx="5686436" cy="27686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Ученикам предлагается на бумажных сотовых телефонах написать SMS –сообщение о том, как прошёл урок, оценить как плодотворно он работал.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42910" y="2428868"/>
            <a:ext cx="1571636" cy="285752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57224" y="2714620"/>
            <a:ext cx="1166822" cy="2332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etod-kopilka.ru/images/doc/49/43647/2/hello_html_76b64c4b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1530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Плюс-минус-интересно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643050"/>
          <a:ext cx="8072493" cy="489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31"/>
                <a:gridCol w="2690831"/>
                <a:gridCol w="2690831"/>
              </a:tblGrid>
              <a:tr h="1350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/>
                        <a:t>Плюс</a:t>
                      </a:r>
                      <a:endParaRPr lang="ru-RU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/>
                        <a:t>Минус</a:t>
                      </a:r>
                      <a:endParaRPr lang="ru-RU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/>
                        <a:t>Интересно</a:t>
                      </a:r>
                      <a:endParaRPr lang="ru-RU" sz="4000" dirty="0" smtClean="0"/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354773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(что понравилось на уроке, информация и формы работы,  которые вызвали положительные эмоции, либо, по мнению ученика, могут быть ему полезны для достижения каких-то целей.</a:t>
                      </a:r>
                      <a:r>
                        <a:rPr lang="ru-RU" sz="2000" b="1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(что не понравилось на уроке, показалось скучным, вызвало неприязнь, осталось непонятным, или информация, которая, по мнению ученика, оказалась для него не нужной, бесполезной)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(все любопытные факты, о которых узнали на уроке, что бы еще хотелось узнать по данной проблеме, вопросы к учителю)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857255"/>
          </a:xfrm>
          <a:solidFill>
            <a:srgbClr val="FFFF00"/>
          </a:solidFill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«Три лица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1"/>
            <a:ext cx="771530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«Цветные карточки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857224" y="2428868"/>
            <a:ext cx="3286148" cy="20002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628" y="3714752"/>
            <a:ext cx="3643310" cy="2071682"/>
          </a:xfrm>
          <a:prstGeom prst="round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 smtClean="0">
                <a:solidFill>
                  <a:srgbClr val="002060"/>
                </a:solidFill>
              </a:rPr>
              <a:t>Оценка </a:t>
            </a:r>
            <a:r>
              <a:rPr lang="ru-RU" sz="4000" b="1" dirty="0">
                <a:solidFill>
                  <a:srgbClr val="002060"/>
                </a:solidFill>
              </a:rPr>
              <a:t>«приращения» знаний и достижения целей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высказывания </a:t>
            </a:r>
          </a:p>
          <a:p>
            <a:r>
              <a:rPr lang="ru-RU" sz="4000" b="1" dirty="0" smtClean="0"/>
              <a:t>-Я не знал… </a:t>
            </a:r>
          </a:p>
          <a:p>
            <a:r>
              <a:rPr lang="ru-RU" sz="4000" b="1" dirty="0" smtClean="0"/>
              <a:t>- Теперь я знаю….</a:t>
            </a:r>
            <a:endParaRPr lang="ru-RU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43985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Итог совместной работы в </a:t>
            </a:r>
            <a:r>
              <a:rPr lang="ru-RU" sz="3100" b="1" dirty="0" smtClean="0">
                <a:solidFill>
                  <a:srgbClr val="002060"/>
                </a:solidFill>
              </a:rPr>
              <a:t>группе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можно выполнить в виде  </a:t>
            </a:r>
            <a:r>
              <a:rPr lang="ru-RU" sz="4000" b="1" dirty="0" smtClean="0">
                <a:solidFill>
                  <a:srgbClr val="002060"/>
                </a:solidFill>
              </a:rPr>
              <a:t>схемы-паутины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rgbClr val="002060"/>
                </a:solidFill>
              </a:rPr>
              <a:t/>
            </a:r>
            <a:br>
              <a:rPr lang="ru-RU" sz="4900" i="1" dirty="0" smtClean="0">
                <a:solidFill>
                  <a:srgbClr val="002060"/>
                </a:solidFill>
              </a:rPr>
            </a:br>
            <a:r>
              <a:rPr lang="ru-RU" sz="4900" i="1" dirty="0" smtClean="0">
                <a:solidFill>
                  <a:srgbClr val="002060"/>
                </a:solidFill>
              </a:rPr>
              <a:t>"</a:t>
            </a:r>
            <a:r>
              <a:rPr lang="ru-RU" sz="4900" b="1" i="1" dirty="0" smtClean="0">
                <a:solidFill>
                  <a:srgbClr val="002060"/>
                </a:solidFill>
              </a:rPr>
              <a:t>Благодарю…".</a:t>
            </a:r>
            <a:r>
              <a:rPr lang="ru-RU" sz="4900" dirty="0" smtClean="0">
                <a:solidFill>
                  <a:srgbClr val="002060"/>
                </a:solidFill>
              </a:rPr>
              <a:t/>
            </a:r>
            <a:br>
              <a:rPr lang="ru-RU" sz="49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конце урока учитель предлагает каждому ученику выбрать только одного из ребят, кому хочется сказать спасибо за сотрудничество и пояснить, в чем именно это сотрудничество проявилось. </a:t>
            </a:r>
            <a:endParaRPr lang="ru-RU" dirty="0" smtClean="0"/>
          </a:p>
          <a:p>
            <a:r>
              <a:rPr lang="ru-RU" u="sng" dirty="0" smtClean="0"/>
              <a:t>Учителя </a:t>
            </a:r>
            <a:r>
              <a:rPr lang="ru-RU" u="sng" dirty="0"/>
              <a:t>из числа выбираемых следует исключить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Благодарственное </a:t>
            </a:r>
            <a:r>
              <a:rPr lang="ru-RU" dirty="0"/>
              <a:t>слово педагога является завершающим. При этом он выбирает тех, кому досталось наименьшее количество комплиментов, стараясь найти убедительные слова признательности и этому участнику событий.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sliderpoint.org/images/referats/498b/(7)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392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ПРИМЕРЫ  рефлексии на уроках</vt:lpstr>
      <vt:lpstr>Слайд 2</vt:lpstr>
      <vt:lpstr> «Плюс-минус-интересно» </vt:lpstr>
      <vt:lpstr>«Три лица»</vt:lpstr>
      <vt:lpstr> «Цветные карточки»</vt:lpstr>
      <vt:lpstr>  Оценка «приращения» знаний и достижения целей    </vt:lpstr>
      <vt:lpstr>Итог совместной работы в группе  можно выполнить в виде  схемы-паутины </vt:lpstr>
      <vt:lpstr> "Благодарю…". </vt:lpstr>
      <vt:lpstr>Слайд 9</vt:lpstr>
      <vt:lpstr>Слайд 10</vt:lpstr>
      <vt:lpstr>Техника «рефлексивная мишень» оценка содержания, оценка форм и методов проведения урока, оценка деятельности педагога, оценка своей деятельности.</vt:lpstr>
      <vt:lpstr>“Букет настроения” </vt:lpstr>
      <vt:lpstr>Ученикам предлагается выбрать, как они поступят с информацией, полученной на уроке.</vt:lpstr>
      <vt:lpstr>  SMS   учителю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ПРИМЕРЫ рефлексии на уроках «Плюс-минус-интересно»</dc:title>
  <dc:creator>Светлана</dc:creator>
  <cp:lastModifiedBy>Светлана</cp:lastModifiedBy>
  <cp:revision>12</cp:revision>
  <dcterms:created xsi:type="dcterms:W3CDTF">2016-12-07T03:35:45Z</dcterms:created>
  <dcterms:modified xsi:type="dcterms:W3CDTF">2016-12-09T08:13:17Z</dcterms:modified>
</cp:coreProperties>
</file>