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21.01.2025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14290"/>
            <a:ext cx="8572560" cy="6286544"/>
          </a:xfrm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ОБЪЯВЛЕНИЕ</a:t>
            </a:r>
            <a:b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Уважаемые члены Попечительского совета уведомляем   Вас, что   31 января 2025 года в 17.00ч.  ГККП  «Агротехнический колледж, город Есиль» при управлении образования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Акмолинской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области в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формате, в  </a:t>
            </a:r>
            <a:r>
              <a:rPr lang="ru-RU" sz="2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Zoom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конференции проводит заседание Попечительского совета. </a:t>
            </a:r>
            <a:b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Повестка заседания</a:t>
            </a:r>
            <a:b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Отчет и. о.  директора колледжа о деятельности учебного заведения за 2024 год.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Разное.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b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секретарь Попечительского совета: </a:t>
            </a:r>
            <a:r>
              <a:rPr lang="ru-RU" sz="1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Сарнавская</a:t>
            </a:r>
            <a:r>
              <a:rPr lang="ru-RU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О.</a:t>
            </a:r>
            <a:br>
              <a:rPr lang="ru-RU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контактный телефон: 87015875545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4071934" y="4857760"/>
            <a:ext cx="4316162" cy="1214446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</TotalTime>
  <Words>0</Words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             ОБЪЯВЛЕНИЕ Уважаемые члены Попечительского совета уведомляем   Вас, что   31 января 2025 года в 17.00ч.  ГККП  «Агротехнический колледж, город Есиль» при управлении образования Акмолинской области в онлайн формате, в  Zoom конференции проводит заседание Попечительского совета.  Повестка заседания  1. Отчет и. о.  директора колледжа о деятельности учебного заведения за 2024 год. 2. Разное.          секретарь Попечительского совета: Сарнавская О. контактный телефон: 87015875545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ОБЪЯВЛЕНИЕ Уважаемый  ________Дамир Саруарович__уведомляем   Вас, что   31 января 2025 года в 17.00ч. в ГККП  «Агротехнический колледж, город Есиль» при управлении образования Акмолинской области в онлайн формате, в  Zoom конференции состоится  заседание Попечительского совета. Просим Вас принять участие в заседании и заранее установить приложение Zoom. Ссылку на Zoom  конференцию отправим 30 января. Повестка заседания Отчет и. о.  директора колледжа о деятельности учебного заведения за 2024 год. Разное.          секретарь Попечительского совета: Сарнавская О. контактный телефон: 87015875545 </dc:title>
  <dc:creator>Сарнавская</dc:creator>
  <cp:lastModifiedBy>Восток</cp:lastModifiedBy>
  <cp:revision>3</cp:revision>
  <dcterms:created xsi:type="dcterms:W3CDTF">2025-01-20T09:36:11Z</dcterms:created>
  <dcterms:modified xsi:type="dcterms:W3CDTF">2025-01-21T09:29:31Z</dcterms:modified>
</cp:coreProperties>
</file>