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34587" autoAdjust="0"/>
    <p:restoredTop sz="94713" autoAdjust="0"/>
  </p:normalViewPr>
  <p:slideViewPr>
    <p:cSldViewPr>
      <p:cViewPr varScale="1">
        <p:scale>
          <a:sx n="110" d="100"/>
          <a:sy n="110" d="100"/>
        </p:scale>
        <p:origin x="-174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21.01.2025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21.01.2025</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85720" y="214290"/>
            <a:ext cx="8572560" cy="6286544"/>
          </a:xfrm>
        </p:spPr>
        <p:txBody>
          <a:bodyPr>
            <a:noAutofit/>
          </a:bodyPr>
          <a:lstStyle/>
          <a:p>
            <a:pPr algn="ctr"/>
            <a:r>
              <a:rPr lang="ru-RU" sz="1600" dirty="0" smtClean="0">
                <a:solidFill>
                  <a:schemeClr val="tx1"/>
                </a:solidFill>
                <a:latin typeface="Times New Roman" pitchFamily="18" charset="0"/>
                <a:cs typeface="Times New Roman" pitchFamily="18" charset="0"/>
              </a:rPr>
              <a:t/>
            </a:r>
            <a:br>
              <a:rPr lang="ru-RU" sz="1600" dirty="0" smtClean="0">
                <a:solidFill>
                  <a:schemeClr val="tx1"/>
                </a:solidFill>
                <a:latin typeface="Times New Roman" pitchFamily="18" charset="0"/>
                <a:cs typeface="Times New Roman" pitchFamily="18" charset="0"/>
              </a:rPr>
            </a:br>
            <a:r>
              <a:rPr lang="ru-RU" sz="1600" dirty="0" smtClean="0">
                <a:solidFill>
                  <a:schemeClr val="tx1"/>
                </a:solidFill>
                <a:latin typeface="Times New Roman" pitchFamily="18" charset="0"/>
                <a:cs typeface="Times New Roman" pitchFamily="18" charset="0"/>
              </a:rPr>
              <a:t/>
            </a:r>
            <a:br>
              <a:rPr lang="ru-RU" sz="1600" dirty="0" smtClean="0">
                <a:solidFill>
                  <a:schemeClr val="tx1"/>
                </a:solidFill>
                <a:latin typeface="Times New Roman" pitchFamily="18" charset="0"/>
                <a:cs typeface="Times New Roman" pitchFamily="18" charset="0"/>
              </a:rPr>
            </a:br>
            <a:r>
              <a:rPr lang="ru-RU" sz="1600" dirty="0" smtClean="0">
                <a:solidFill>
                  <a:schemeClr val="tx1"/>
                </a:solidFill>
                <a:latin typeface="Times New Roman" pitchFamily="18" charset="0"/>
                <a:cs typeface="Times New Roman" pitchFamily="18" charset="0"/>
              </a:rPr>
              <a:t/>
            </a:r>
            <a:br>
              <a:rPr lang="ru-RU" sz="1600" dirty="0" smtClean="0">
                <a:solidFill>
                  <a:schemeClr val="tx1"/>
                </a:solidFill>
                <a:latin typeface="Times New Roman" pitchFamily="18" charset="0"/>
                <a:cs typeface="Times New Roman" pitchFamily="18" charset="0"/>
              </a:rPr>
            </a:br>
            <a:r>
              <a:rPr lang="ru-RU" sz="1600" dirty="0" smtClean="0">
                <a:solidFill>
                  <a:schemeClr val="tx1"/>
                </a:solidFill>
                <a:latin typeface="Times New Roman" pitchFamily="18" charset="0"/>
                <a:cs typeface="Times New Roman" pitchFamily="18" charset="0"/>
              </a:rPr>
              <a:t/>
            </a:r>
            <a:br>
              <a:rPr lang="ru-RU" sz="1600" dirty="0" smtClean="0">
                <a:solidFill>
                  <a:schemeClr val="tx1"/>
                </a:solidFill>
                <a:latin typeface="Times New Roman" pitchFamily="18" charset="0"/>
                <a:cs typeface="Times New Roman" pitchFamily="18" charset="0"/>
              </a:rPr>
            </a:br>
            <a:r>
              <a:rPr lang="ru-RU" sz="1600" dirty="0" smtClean="0">
                <a:solidFill>
                  <a:schemeClr val="tx1"/>
                </a:solidFill>
                <a:latin typeface="Times New Roman" pitchFamily="18" charset="0"/>
                <a:cs typeface="Times New Roman" pitchFamily="18" charset="0"/>
              </a:rPr>
              <a:t/>
            </a:r>
            <a:br>
              <a:rPr lang="ru-RU" sz="1600" dirty="0" smtClean="0">
                <a:solidFill>
                  <a:schemeClr val="tx1"/>
                </a:solidFill>
                <a:latin typeface="Times New Roman" pitchFamily="18" charset="0"/>
                <a:cs typeface="Times New Roman" pitchFamily="18" charset="0"/>
              </a:rPr>
            </a:br>
            <a:r>
              <a:rPr lang="ru-RU" sz="1600" dirty="0" smtClean="0">
                <a:solidFill>
                  <a:schemeClr val="tx1"/>
                </a:solidFill>
                <a:latin typeface="Times New Roman" pitchFamily="18" charset="0"/>
                <a:cs typeface="Times New Roman" pitchFamily="18" charset="0"/>
              </a:rPr>
              <a:t/>
            </a:r>
            <a:br>
              <a:rPr lang="ru-RU" sz="1600" dirty="0" smtClean="0">
                <a:solidFill>
                  <a:schemeClr val="tx1"/>
                </a:solidFill>
                <a:latin typeface="Times New Roman" pitchFamily="18" charset="0"/>
                <a:cs typeface="Times New Roman" pitchFamily="18" charset="0"/>
              </a:rPr>
            </a:br>
            <a:r>
              <a:rPr lang="ru-RU" sz="1600" dirty="0" smtClean="0">
                <a:solidFill>
                  <a:schemeClr val="tx1"/>
                </a:solidFill>
                <a:latin typeface="Times New Roman" pitchFamily="18" charset="0"/>
                <a:cs typeface="Times New Roman" pitchFamily="18" charset="0"/>
              </a:rPr>
              <a:t/>
            </a:r>
            <a:br>
              <a:rPr lang="ru-RU" sz="1600" dirty="0" smtClean="0">
                <a:solidFill>
                  <a:schemeClr val="tx1"/>
                </a:solidFill>
                <a:latin typeface="Times New Roman" pitchFamily="18" charset="0"/>
                <a:cs typeface="Times New Roman" pitchFamily="18" charset="0"/>
              </a:rPr>
            </a:br>
            <a:r>
              <a:rPr lang="ru-RU" sz="1600" dirty="0" smtClean="0">
                <a:solidFill>
                  <a:schemeClr val="tx1"/>
                </a:solidFill>
                <a:latin typeface="Times New Roman" pitchFamily="18" charset="0"/>
                <a:cs typeface="Times New Roman" pitchFamily="18" charset="0"/>
              </a:rPr>
              <a:t/>
            </a:r>
            <a:br>
              <a:rPr lang="ru-RU" sz="1600" dirty="0" smtClean="0">
                <a:solidFill>
                  <a:schemeClr val="tx1"/>
                </a:solidFill>
                <a:latin typeface="Times New Roman" pitchFamily="18" charset="0"/>
                <a:cs typeface="Times New Roman" pitchFamily="18" charset="0"/>
              </a:rPr>
            </a:br>
            <a:r>
              <a:rPr lang="ru-RU" sz="1600" dirty="0" smtClean="0">
                <a:solidFill>
                  <a:schemeClr val="tx1"/>
                </a:solidFill>
                <a:latin typeface="Times New Roman" pitchFamily="18" charset="0"/>
                <a:cs typeface="Times New Roman" pitchFamily="18" charset="0"/>
              </a:rPr>
              <a:t/>
            </a:r>
            <a:br>
              <a:rPr lang="ru-RU" sz="1600" dirty="0" smtClean="0">
                <a:solidFill>
                  <a:schemeClr val="tx1"/>
                </a:solidFill>
                <a:latin typeface="Times New Roman" pitchFamily="18" charset="0"/>
                <a:cs typeface="Times New Roman" pitchFamily="18" charset="0"/>
              </a:rPr>
            </a:br>
            <a:r>
              <a:rPr lang="ru-RU" sz="1600" dirty="0" smtClean="0">
                <a:solidFill>
                  <a:schemeClr val="tx1"/>
                </a:solidFill>
                <a:latin typeface="Times New Roman" pitchFamily="18" charset="0"/>
                <a:cs typeface="Times New Roman" pitchFamily="18" charset="0"/>
              </a:rPr>
              <a:t/>
            </a:r>
            <a:br>
              <a:rPr lang="ru-RU" sz="1600" dirty="0" smtClean="0">
                <a:solidFill>
                  <a:schemeClr val="tx1"/>
                </a:solidFill>
                <a:latin typeface="Times New Roman" pitchFamily="18" charset="0"/>
                <a:cs typeface="Times New Roman" pitchFamily="18" charset="0"/>
              </a:rPr>
            </a:br>
            <a:r>
              <a:rPr lang="ru-RU" sz="1600" dirty="0" smtClean="0">
                <a:solidFill>
                  <a:schemeClr val="tx1"/>
                </a:solidFill>
                <a:latin typeface="Times New Roman" pitchFamily="18" charset="0"/>
                <a:cs typeface="Times New Roman" pitchFamily="18" charset="0"/>
              </a:rPr>
              <a:t/>
            </a:r>
            <a:br>
              <a:rPr lang="ru-RU" sz="1600" dirty="0" smtClean="0">
                <a:solidFill>
                  <a:schemeClr val="tx1"/>
                </a:solidFill>
                <a:latin typeface="Times New Roman" pitchFamily="18" charset="0"/>
                <a:cs typeface="Times New Roman" pitchFamily="18" charset="0"/>
              </a:rPr>
            </a:br>
            <a:r>
              <a:rPr lang="ru-RU" sz="1600" dirty="0" smtClean="0">
                <a:solidFill>
                  <a:schemeClr val="tx1"/>
                </a:solidFill>
                <a:latin typeface="Times New Roman" pitchFamily="18" charset="0"/>
                <a:cs typeface="Times New Roman" pitchFamily="18" charset="0"/>
              </a:rPr>
              <a:t/>
            </a:r>
            <a:br>
              <a:rPr lang="ru-RU" sz="1600" dirty="0" smtClean="0">
                <a:solidFill>
                  <a:schemeClr val="tx1"/>
                </a:solidFill>
                <a:latin typeface="Times New Roman" pitchFamily="18" charset="0"/>
                <a:cs typeface="Times New Roman" pitchFamily="18" charset="0"/>
              </a:rPr>
            </a:br>
            <a:r>
              <a:rPr lang="ru-RU" sz="1600" dirty="0" smtClean="0">
                <a:solidFill>
                  <a:schemeClr val="tx1"/>
                </a:solidFill>
                <a:latin typeface="Times New Roman" pitchFamily="18" charset="0"/>
                <a:cs typeface="Times New Roman" pitchFamily="18" charset="0"/>
              </a:rPr>
              <a:t/>
            </a:r>
            <a:br>
              <a:rPr lang="ru-RU" sz="1600" dirty="0" smtClean="0">
                <a:solidFill>
                  <a:schemeClr val="tx1"/>
                </a:solidFill>
                <a:latin typeface="Times New Roman" pitchFamily="18" charset="0"/>
                <a:cs typeface="Times New Roman" pitchFamily="18" charset="0"/>
              </a:rPr>
            </a:br>
            <a:r>
              <a:rPr lang="ru-RU" sz="2400" dirty="0" smtClean="0">
                <a:solidFill>
                  <a:srgbClr val="FFFF00"/>
                </a:solidFill>
                <a:latin typeface="Times New Roman" pitchFamily="18" charset="0"/>
                <a:cs typeface="Times New Roman" pitchFamily="18" charset="0"/>
              </a:rPr>
              <a:t>ХАБАРЛАНДЫРУ</a:t>
            </a:r>
            <a:br>
              <a:rPr lang="ru-RU" sz="2400" dirty="0" smtClean="0">
                <a:solidFill>
                  <a:srgbClr val="FFFF00"/>
                </a:solidFill>
                <a:latin typeface="Times New Roman" pitchFamily="18" charset="0"/>
                <a:cs typeface="Times New Roman" pitchFamily="18" charset="0"/>
              </a:rPr>
            </a:br>
            <a:r>
              <a:rPr lang="ru-RU" sz="2400" dirty="0" err="1" smtClean="0">
                <a:solidFill>
                  <a:srgbClr val="FFFF00"/>
                </a:solidFill>
                <a:latin typeface="Times New Roman" pitchFamily="18" charset="0"/>
                <a:cs typeface="Times New Roman" pitchFamily="18" charset="0"/>
              </a:rPr>
              <a:t>Құрметті Қамқоршылық кеңестің мүшелері </a:t>
            </a:r>
            <a:r>
              <a:rPr lang="ru-RU" sz="2400" dirty="0" smtClean="0">
                <a:solidFill>
                  <a:srgbClr val="FFFF00"/>
                </a:solidFill>
                <a:latin typeface="Times New Roman" pitchFamily="18" charset="0"/>
                <a:cs typeface="Times New Roman" pitchFamily="18" charset="0"/>
              </a:rPr>
              <a:t>2025 </a:t>
            </a:r>
            <a:r>
              <a:rPr lang="ru-RU" sz="2400" dirty="0" err="1" smtClean="0">
                <a:solidFill>
                  <a:srgbClr val="FFFF00"/>
                </a:solidFill>
                <a:latin typeface="Times New Roman" pitchFamily="18" charset="0"/>
                <a:cs typeface="Times New Roman" pitchFamily="18" charset="0"/>
              </a:rPr>
              <a:t>жылғы </a:t>
            </a:r>
            <a:r>
              <a:rPr lang="ru-RU" sz="2400" dirty="0" smtClean="0">
                <a:solidFill>
                  <a:srgbClr val="FFFF00"/>
                </a:solidFill>
                <a:latin typeface="Times New Roman" pitchFamily="18" charset="0"/>
                <a:cs typeface="Times New Roman" pitchFamily="18" charset="0"/>
              </a:rPr>
              <a:t>31 </a:t>
            </a:r>
            <a:r>
              <a:rPr lang="ru-RU" sz="2400" dirty="0" err="1" smtClean="0">
                <a:solidFill>
                  <a:srgbClr val="FFFF00"/>
                </a:solidFill>
                <a:latin typeface="Times New Roman" pitchFamily="18" charset="0"/>
                <a:cs typeface="Times New Roman" pitchFamily="18" charset="0"/>
              </a:rPr>
              <a:t>қаңтарда сағат </a:t>
            </a:r>
            <a:r>
              <a:rPr lang="ru-RU" sz="2400" dirty="0" smtClean="0">
                <a:solidFill>
                  <a:srgbClr val="FFFF00"/>
                </a:solidFill>
                <a:latin typeface="Times New Roman" pitchFamily="18" charset="0"/>
                <a:cs typeface="Times New Roman" pitchFamily="18" charset="0"/>
              </a:rPr>
              <a:t>17.00-де </a:t>
            </a:r>
            <a:r>
              <a:rPr lang="ru-RU" sz="2400" dirty="0" err="1" smtClean="0">
                <a:solidFill>
                  <a:srgbClr val="FFFF00"/>
                </a:solidFill>
                <a:latin typeface="Times New Roman" pitchFamily="18" charset="0"/>
                <a:cs typeface="Times New Roman" pitchFamily="18" charset="0"/>
              </a:rPr>
              <a:t>Ақмола облысы</a:t>
            </a:r>
            <a:r>
              <a:rPr lang="ru-RU" sz="2400" dirty="0" smtClean="0">
                <a:solidFill>
                  <a:srgbClr val="FFFF00"/>
                </a:solidFill>
                <a:latin typeface="Times New Roman" pitchFamily="18" charset="0"/>
                <a:cs typeface="Times New Roman" pitchFamily="18" charset="0"/>
              </a:rPr>
              <a:t> </a:t>
            </a:r>
            <a:r>
              <a:rPr lang="ru-RU" sz="2400" dirty="0" err="1" smtClean="0">
                <a:solidFill>
                  <a:srgbClr val="FFFF00"/>
                </a:solidFill>
                <a:latin typeface="Times New Roman" pitchFamily="18" charset="0"/>
                <a:cs typeface="Times New Roman" pitchFamily="18" charset="0"/>
              </a:rPr>
              <a:t>білім</a:t>
            </a:r>
            <a:r>
              <a:rPr lang="ru-RU" sz="2400" dirty="0" smtClean="0">
                <a:solidFill>
                  <a:srgbClr val="FFFF00"/>
                </a:solidFill>
                <a:latin typeface="Times New Roman" pitchFamily="18" charset="0"/>
                <a:cs typeface="Times New Roman" pitchFamily="18" charset="0"/>
              </a:rPr>
              <a:t> </a:t>
            </a:r>
            <a:r>
              <a:rPr lang="ru-RU" sz="2400" dirty="0" err="1" smtClean="0">
                <a:solidFill>
                  <a:srgbClr val="FFFF00"/>
                </a:solidFill>
                <a:latin typeface="Times New Roman" pitchFamily="18" charset="0"/>
                <a:cs typeface="Times New Roman" pitchFamily="18" charset="0"/>
              </a:rPr>
              <a:t>басқармасының жанындағы </a:t>
            </a:r>
            <a:r>
              <a:rPr lang="ru-RU" sz="2400" dirty="0" smtClean="0">
                <a:solidFill>
                  <a:srgbClr val="FFFF00"/>
                </a:solidFill>
                <a:latin typeface="Times New Roman" pitchFamily="18" charset="0"/>
                <a:cs typeface="Times New Roman" pitchFamily="18" charset="0"/>
              </a:rPr>
              <a:t>"</a:t>
            </a:r>
            <a:r>
              <a:rPr lang="ru-RU" sz="2400" dirty="0" err="1" smtClean="0">
                <a:solidFill>
                  <a:srgbClr val="FFFF00"/>
                </a:solidFill>
                <a:latin typeface="Times New Roman" pitchFamily="18" charset="0"/>
                <a:cs typeface="Times New Roman" pitchFamily="18" charset="0"/>
              </a:rPr>
              <a:t>Есіл</a:t>
            </a:r>
            <a:r>
              <a:rPr lang="ru-RU" sz="2400" dirty="0" smtClean="0">
                <a:solidFill>
                  <a:srgbClr val="FFFF00"/>
                </a:solidFill>
                <a:latin typeface="Times New Roman" pitchFamily="18" charset="0"/>
                <a:cs typeface="Times New Roman" pitchFamily="18" charset="0"/>
              </a:rPr>
              <a:t> </a:t>
            </a:r>
            <a:r>
              <a:rPr lang="ru-RU" sz="2400" dirty="0" err="1" smtClean="0">
                <a:solidFill>
                  <a:srgbClr val="FFFF00"/>
                </a:solidFill>
                <a:latin typeface="Times New Roman" pitchFamily="18" charset="0"/>
                <a:cs typeface="Times New Roman" pitchFamily="18" charset="0"/>
              </a:rPr>
              <a:t>қаласы</a:t>
            </a:r>
            <a:r>
              <a:rPr lang="ru-RU" sz="2400" dirty="0" smtClean="0">
                <a:solidFill>
                  <a:srgbClr val="FFFF00"/>
                </a:solidFill>
                <a:latin typeface="Times New Roman" pitchFamily="18" charset="0"/>
                <a:cs typeface="Times New Roman" pitchFamily="18" charset="0"/>
              </a:rPr>
              <a:t>, </a:t>
            </a:r>
            <a:r>
              <a:rPr lang="ru-RU" sz="2400" dirty="0" err="1" smtClean="0">
                <a:solidFill>
                  <a:srgbClr val="FFFF00"/>
                </a:solidFill>
                <a:latin typeface="Times New Roman" pitchFamily="18" charset="0"/>
                <a:cs typeface="Times New Roman" pitchFamily="18" charset="0"/>
              </a:rPr>
              <a:t>агротехникалық колледжі</a:t>
            </a:r>
            <a:r>
              <a:rPr lang="ru-RU" sz="2400" dirty="0" smtClean="0">
                <a:solidFill>
                  <a:srgbClr val="FFFF00"/>
                </a:solidFill>
                <a:latin typeface="Times New Roman" pitchFamily="18" charset="0"/>
                <a:cs typeface="Times New Roman" pitchFamily="18" charset="0"/>
              </a:rPr>
              <a:t>" МКҚК </a:t>
            </a:r>
            <a:r>
              <a:rPr lang="ru-RU" sz="2400" dirty="0" err="1" smtClean="0">
                <a:solidFill>
                  <a:srgbClr val="FFFF00"/>
                </a:solidFill>
                <a:latin typeface="Times New Roman" pitchFamily="18" charset="0"/>
                <a:cs typeface="Times New Roman" pitchFamily="18" charset="0"/>
              </a:rPr>
              <a:t>онлайн</a:t>
            </a:r>
            <a:r>
              <a:rPr lang="ru-RU" sz="2400" dirty="0" smtClean="0">
                <a:solidFill>
                  <a:srgbClr val="FFFF00"/>
                </a:solidFill>
                <a:latin typeface="Times New Roman" pitchFamily="18" charset="0"/>
                <a:cs typeface="Times New Roman" pitchFamily="18" charset="0"/>
              </a:rPr>
              <a:t> </a:t>
            </a:r>
            <a:r>
              <a:rPr lang="ru-RU" sz="2400" dirty="0" err="1" smtClean="0">
                <a:solidFill>
                  <a:srgbClr val="FFFF00"/>
                </a:solidFill>
                <a:latin typeface="Times New Roman" pitchFamily="18" charset="0"/>
                <a:cs typeface="Times New Roman" pitchFamily="18" charset="0"/>
              </a:rPr>
              <a:t>форматта</a:t>
            </a:r>
            <a:r>
              <a:rPr lang="ru-RU" sz="2400" dirty="0" smtClean="0">
                <a:solidFill>
                  <a:srgbClr val="FFFF00"/>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ZOOM </a:t>
            </a:r>
            <a:r>
              <a:rPr lang="ru-RU" sz="2400" dirty="0" err="1" smtClean="0">
                <a:solidFill>
                  <a:srgbClr val="FFFF00"/>
                </a:solidFill>
                <a:latin typeface="Times New Roman" pitchFamily="18" charset="0"/>
                <a:cs typeface="Times New Roman" pitchFamily="18" charset="0"/>
              </a:rPr>
              <a:t>конференциясында</a:t>
            </a:r>
            <a:r>
              <a:rPr lang="ru-RU" sz="2400" dirty="0" smtClean="0">
                <a:solidFill>
                  <a:srgbClr val="FFFF00"/>
                </a:solidFill>
                <a:latin typeface="Times New Roman" pitchFamily="18" charset="0"/>
                <a:cs typeface="Times New Roman" pitchFamily="18" charset="0"/>
              </a:rPr>
              <a:t> </a:t>
            </a:r>
            <a:r>
              <a:rPr lang="ru-RU" sz="2400" dirty="0" err="1" smtClean="0">
                <a:solidFill>
                  <a:srgbClr val="FFFF00"/>
                </a:solidFill>
                <a:latin typeface="Times New Roman" pitchFamily="18" charset="0"/>
                <a:cs typeface="Times New Roman" pitchFamily="18" charset="0"/>
              </a:rPr>
              <a:t>Қамқоршылық кеңестің отырысын</a:t>
            </a:r>
            <a:r>
              <a:rPr lang="ru-RU" sz="2400" dirty="0" smtClean="0">
                <a:solidFill>
                  <a:srgbClr val="FFFF00"/>
                </a:solidFill>
                <a:latin typeface="Times New Roman" pitchFamily="18" charset="0"/>
                <a:cs typeface="Times New Roman" pitchFamily="18" charset="0"/>
              </a:rPr>
              <a:t> </a:t>
            </a:r>
            <a:r>
              <a:rPr lang="ru-RU" sz="2400" dirty="0" err="1" smtClean="0">
                <a:solidFill>
                  <a:srgbClr val="FFFF00"/>
                </a:solidFill>
                <a:latin typeface="Times New Roman" pitchFamily="18" charset="0"/>
                <a:cs typeface="Times New Roman" pitchFamily="18" charset="0"/>
              </a:rPr>
              <a:t>өткізетінін хабарлаймыз</a:t>
            </a:r>
            <a:r>
              <a:rPr lang="ru-RU" sz="2400" dirty="0" smtClean="0">
                <a:solidFill>
                  <a:srgbClr val="FFFF00"/>
                </a:solidFill>
                <a:latin typeface="Times New Roman" pitchFamily="18" charset="0"/>
                <a:cs typeface="Times New Roman" pitchFamily="18" charset="0"/>
              </a:rPr>
              <a:t>. </a:t>
            </a:r>
            <a:br>
              <a:rPr lang="ru-RU" sz="2400" dirty="0" smtClean="0">
                <a:solidFill>
                  <a:srgbClr val="FFFF00"/>
                </a:solidFill>
                <a:latin typeface="Times New Roman" pitchFamily="18" charset="0"/>
                <a:cs typeface="Times New Roman" pitchFamily="18" charset="0"/>
              </a:rPr>
            </a:br>
            <a:r>
              <a:rPr lang="ru-RU" sz="2400" dirty="0" err="1" smtClean="0">
                <a:solidFill>
                  <a:srgbClr val="FFFF00"/>
                </a:solidFill>
                <a:latin typeface="Times New Roman" pitchFamily="18" charset="0"/>
                <a:cs typeface="Times New Roman" pitchFamily="18" charset="0"/>
              </a:rPr>
              <a:t>Отырыстың күн тәртібі</a:t>
            </a:r>
            <a:r>
              <a:rPr lang="ru-RU" sz="2400" dirty="0" smtClean="0">
                <a:solidFill>
                  <a:srgbClr val="FFFF00"/>
                </a:solidFill>
                <a:latin typeface="Times New Roman" pitchFamily="18" charset="0"/>
                <a:cs typeface="Times New Roman" pitchFamily="18" charset="0"/>
              </a:rPr>
              <a:t/>
            </a:r>
            <a:br>
              <a:rPr lang="ru-RU" sz="2400" dirty="0" smtClean="0">
                <a:solidFill>
                  <a:srgbClr val="FFFF00"/>
                </a:solidFill>
                <a:latin typeface="Times New Roman" pitchFamily="18" charset="0"/>
                <a:cs typeface="Times New Roman" pitchFamily="18" charset="0"/>
              </a:rPr>
            </a:br>
            <a:r>
              <a:rPr lang="ru-RU" sz="2400" dirty="0" smtClean="0">
                <a:solidFill>
                  <a:srgbClr val="FFFF00"/>
                </a:solidFill>
                <a:latin typeface="Times New Roman" pitchFamily="18" charset="0"/>
                <a:cs typeface="Times New Roman" pitchFamily="18" charset="0"/>
              </a:rPr>
              <a:t>1. </a:t>
            </a:r>
            <a:r>
              <a:rPr lang="kk-KZ" sz="2400" dirty="0" smtClean="0">
                <a:solidFill>
                  <a:srgbClr val="FFFF00"/>
                </a:solidFill>
                <a:latin typeface="Times New Roman" pitchFamily="18" charset="0"/>
                <a:cs typeface="Times New Roman" pitchFamily="18" charset="0"/>
              </a:rPr>
              <a:t>Колледж директоры м.а. оқу орнының 2024 жылғы қызметі туралы есебі. </a:t>
            </a:r>
            <a:r>
              <a:rPr lang="ru-RU" sz="2400" dirty="0" smtClean="0">
                <a:solidFill>
                  <a:srgbClr val="FFFF00"/>
                </a:solidFill>
                <a:latin typeface="Times New Roman" pitchFamily="18" charset="0"/>
                <a:cs typeface="Times New Roman" pitchFamily="18" charset="0"/>
              </a:rPr>
              <a:t/>
            </a:r>
            <a:br>
              <a:rPr lang="ru-RU" sz="2400" dirty="0" smtClean="0">
                <a:solidFill>
                  <a:srgbClr val="FFFF00"/>
                </a:solidFill>
                <a:latin typeface="Times New Roman" pitchFamily="18" charset="0"/>
                <a:cs typeface="Times New Roman" pitchFamily="18" charset="0"/>
              </a:rPr>
            </a:br>
            <a:r>
              <a:rPr lang="ru-RU" sz="2400" dirty="0" smtClean="0">
                <a:solidFill>
                  <a:srgbClr val="FFFF00"/>
                </a:solidFill>
                <a:latin typeface="Times New Roman" pitchFamily="18" charset="0"/>
                <a:cs typeface="Times New Roman" pitchFamily="18" charset="0"/>
              </a:rPr>
              <a:t>2. </a:t>
            </a:r>
            <a:r>
              <a:rPr lang="kk-KZ" sz="2400" dirty="0" smtClean="0">
                <a:solidFill>
                  <a:srgbClr val="FFFF00"/>
                </a:solidFill>
                <a:latin typeface="Times New Roman" pitchFamily="18" charset="0"/>
                <a:cs typeface="Times New Roman" pitchFamily="18" charset="0"/>
              </a:rPr>
              <a:t>Әртүрлі.</a:t>
            </a:r>
            <a:r>
              <a:rPr lang="ru-RU" sz="2400" dirty="0" smtClean="0">
                <a:solidFill>
                  <a:srgbClr val="FFFF00"/>
                </a:solidFill>
                <a:latin typeface="Times New Roman" pitchFamily="18" charset="0"/>
                <a:cs typeface="Times New Roman" pitchFamily="18" charset="0"/>
              </a:rPr>
              <a:t/>
            </a:r>
            <a:br>
              <a:rPr lang="ru-RU" sz="2400" dirty="0" smtClean="0">
                <a:solidFill>
                  <a:srgbClr val="FFFF00"/>
                </a:solidFill>
                <a:latin typeface="Times New Roman" pitchFamily="18" charset="0"/>
                <a:cs typeface="Times New Roman" pitchFamily="18" charset="0"/>
              </a:rPr>
            </a:br>
            <a:r>
              <a:rPr lang="kk-KZ" sz="2400" dirty="0" smtClean="0">
                <a:solidFill>
                  <a:srgbClr val="FFFF00"/>
                </a:solidFill>
                <a:latin typeface="Times New Roman" pitchFamily="18" charset="0"/>
                <a:cs typeface="Times New Roman" pitchFamily="18" charset="0"/>
              </a:rPr>
              <a:t> </a:t>
            </a:r>
            <a:r>
              <a:rPr lang="ru-RU" sz="2000" dirty="0" smtClean="0">
                <a:solidFill>
                  <a:srgbClr val="FFFF00"/>
                </a:solidFill>
                <a:latin typeface="Times New Roman" pitchFamily="18" charset="0"/>
                <a:cs typeface="Times New Roman" pitchFamily="18" charset="0"/>
              </a:rPr>
              <a:t/>
            </a:r>
            <a:br>
              <a:rPr lang="ru-RU" sz="2000" dirty="0" smtClean="0">
                <a:solidFill>
                  <a:srgbClr val="FFFF00"/>
                </a:solidFill>
                <a:latin typeface="Times New Roman" pitchFamily="18" charset="0"/>
                <a:cs typeface="Times New Roman" pitchFamily="18" charset="0"/>
              </a:rPr>
            </a:br>
            <a:r>
              <a:rPr lang="ru-RU" sz="2000" dirty="0" smtClean="0">
                <a:solidFill>
                  <a:srgbClr val="FFFF00"/>
                </a:solidFill>
                <a:latin typeface="Times New Roman" pitchFamily="18" charset="0"/>
                <a:cs typeface="Times New Roman" pitchFamily="18" charset="0"/>
              </a:rPr>
              <a:t>      </a:t>
            </a:r>
            <a:br>
              <a:rPr lang="ru-RU" sz="2000" dirty="0" smtClean="0">
                <a:solidFill>
                  <a:srgbClr val="FFFF00"/>
                </a:solidFill>
                <a:latin typeface="Times New Roman" pitchFamily="18" charset="0"/>
                <a:cs typeface="Times New Roman" pitchFamily="18" charset="0"/>
              </a:rPr>
            </a:br>
            <a:r>
              <a:rPr lang="ru-RU" sz="1400" dirty="0" err="1" smtClean="0">
                <a:solidFill>
                  <a:srgbClr val="FFFF00"/>
                </a:solidFill>
                <a:latin typeface="Times New Roman" pitchFamily="18" charset="0"/>
                <a:cs typeface="Times New Roman" pitchFamily="18" charset="0"/>
              </a:rPr>
              <a:t>Қамқоршылықтың кеңестің хатшысы</a:t>
            </a:r>
            <a:r>
              <a:rPr lang="ru-RU" sz="1400" dirty="0" smtClean="0">
                <a:solidFill>
                  <a:srgbClr val="FFFF00"/>
                </a:solidFill>
                <a:latin typeface="Times New Roman" pitchFamily="18" charset="0"/>
                <a:cs typeface="Times New Roman" pitchFamily="18" charset="0"/>
              </a:rPr>
              <a:t>: </a:t>
            </a:r>
            <a:r>
              <a:rPr lang="ru-RU" sz="1400" dirty="0" err="1" smtClean="0">
                <a:solidFill>
                  <a:srgbClr val="FFFF00"/>
                </a:solidFill>
                <a:latin typeface="Times New Roman" pitchFamily="18" charset="0"/>
                <a:cs typeface="Times New Roman" pitchFamily="18" charset="0"/>
              </a:rPr>
              <a:t>Сарнавская</a:t>
            </a:r>
            <a:r>
              <a:rPr lang="ru-RU" sz="1400" dirty="0" smtClean="0">
                <a:solidFill>
                  <a:srgbClr val="FFFF00"/>
                </a:solidFill>
                <a:latin typeface="Times New Roman" pitchFamily="18" charset="0"/>
                <a:cs typeface="Times New Roman" pitchFamily="18" charset="0"/>
              </a:rPr>
              <a:t> О.</a:t>
            </a:r>
            <a:br>
              <a:rPr lang="ru-RU" sz="1400" dirty="0" smtClean="0">
                <a:solidFill>
                  <a:srgbClr val="FFFF00"/>
                </a:solidFill>
                <a:latin typeface="Times New Roman" pitchFamily="18" charset="0"/>
                <a:cs typeface="Times New Roman" pitchFamily="18" charset="0"/>
              </a:rPr>
            </a:br>
            <a:r>
              <a:rPr lang="ru-RU" sz="1400" dirty="0" err="1" smtClean="0">
                <a:solidFill>
                  <a:srgbClr val="FFFF00"/>
                </a:solidFill>
                <a:latin typeface="Times New Roman" pitchFamily="18" charset="0"/>
                <a:cs typeface="Times New Roman" pitchFamily="18" charset="0"/>
              </a:rPr>
              <a:t>байланыс</a:t>
            </a:r>
            <a:r>
              <a:rPr lang="ru-RU" sz="1400" dirty="0" smtClean="0">
                <a:solidFill>
                  <a:srgbClr val="FFFF00"/>
                </a:solidFill>
                <a:latin typeface="Times New Roman" pitchFamily="18" charset="0"/>
                <a:cs typeface="Times New Roman" pitchFamily="18" charset="0"/>
              </a:rPr>
              <a:t> телефоны: 87015875545</a:t>
            </a:r>
            <a:r>
              <a:rPr lang="ru-RU" sz="2000" dirty="0" smtClean="0">
                <a:solidFill>
                  <a:srgbClr val="FFFF00"/>
                </a:solidFill>
                <a:latin typeface="Times New Roman" pitchFamily="18" charset="0"/>
                <a:cs typeface="Times New Roman" pitchFamily="18" charset="0"/>
              </a:rPr>
              <a:t/>
            </a:r>
            <a:br>
              <a:rPr lang="ru-RU" sz="2000" dirty="0" smtClean="0">
                <a:solidFill>
                  <a:srgbClr val="FFFF00"/>
                </a:solidFill>
                <a:latin typeface="Times New Roman" pitchFamily="18" charset="0"/>
                <a:cs typeface="Times New Roman" pitchFamily="18" charset="0"/>
              </a:rPr>
            </a:br>
            <a:endParaRPr lang="ru-RU" sz="2000" dirty="0">
              <a:solidFill>
                <a:srgbClr val="FFFF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93</TotalTime>
  <Words>0</Words>
  <Application>Microsoft Office PowerPoint</Application>
  <PresentationFormat>Экран (4:3)</PresentationFormat>
  <Paragraphs>1</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Поток</vt:lpstr>
      <vt:lpstr>             ХАБАРЛАНДЫРУ Құрметті Қамқоршылық кеңестің мүшелері 2025 жылғы 31 қаңтарда сағат 17.00-де Ақмола облысы білім басқармасының жанындағы "Есіл қаласы, агротехникалық колледжі" МКҚК онлайн форматта ZOOM конференциясында Қамқоршылық кеңестің отырысын өткізетінін хабарлаймыз.  Отырыстың күн тәртібі 1. Колледж директоры м.а. оқу орнының 2024 жылғы қызметі туралы есебі.  2. Әртүрлі.          Қамқоршылықтың кеңестің хатшысы: Сарнавская О. байланыс телефоны: 87015875545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ОБЪЯВЛЕНИЕ Уважаемый  ________Дамир Саруарович__уведомляем   Вас, что   31 января 2025 года в 17.00ч. в ГККП  «Агротехнический колледж, город Есиль» при управлении образования Акмолинской области в онлайн формате, в  Zoom конференции состоится  заседание Попечительского совета. Просим Вас принять участие в заседании и заранее установить приложение Zoom. Ссылку на Zoom  конференцию отправим 30 января. Повестка заседания Отчет и. о.  директора колледжа о деятельности учебного заведения за 2024 год. Разное.          секретарь Попечительского совета: Сарнавская О. контактный телефон: 87015875545 </dc:title>
  <dc:creator>Сарнавская</dc:creator>
  <cp:lastModifiedBy>Восток</cp:lastModifiedBy>
  <cp:revision>4</cp:revision>
  <dcterms:created xsi:type="dcterms:W3CDTF">2025-01-20T09:36:11Z</dcterms:created>
  <dcterms:modified xsi:type="dcterms:W3CDTF">2025-01-21T09:28:21Z</dcterms:modified>
</cp:coreProperties>
</file>